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0" r:id="rId4"/>
    <p:sldId id="259" r:id="rId5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35" d="100"/>
          <a:sy n="35" d="100"/>
        </p:scale>
        <p:origin x="163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Laat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niet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zonder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zegen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(-) 	t. &amp; m.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Houben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6834320E-7318-4912-9414-56317EA40C6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4352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Laat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niet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zonder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zegen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(-) 	t. &amp; m.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Houben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6F81E9F2-C6A1-4EA4-BD70-B357E959B2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428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4502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Laat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niet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zonder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zegen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(-) 	t. &amp; m.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Houben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080A3BD9-77AE-44D0-AB1E-CEAABEA77B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4352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6921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Laat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ons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niet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zonder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zegen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(-) 	t. &amp; m.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Houben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31F855B-2A80-426A-9CFD-BB5F4A901F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4350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2334866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64</Words>
  <Application>Microsoft Office PowerPoint</Application>
  <PresentationFormat>Diavoorstelling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53</cp:revision>
  <dcterms:created xsi:type="dcterms:W3CDTF">2004-09-21T10:26:12Z</dcterms:created>
  <dcterms:modified xsi:type="dcterms:W3CDTF">2023-01-03T07:19:25Z</dcterms:modified>
</cp:coreProperties>
</file>